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77" r:id="rId4"/>
    <p:sldId id="278" r:id="rId5"/>
    <p:sldId id="279" r:id="rId6"/>
    <p:sldId id="276" r:id="rId7"/>
    <p:sldId id="281" r:id="rId8"/>
    <p:sldId id="280" r:id="rId9"/>
    <p:sldId id="275" r:id="rId10"/>
    <p:sldId id="274" r:id="rId11"/>
    <p:sldId id="282" r:id="rId12"/>
    <p:sldId id="283" r:id="rId13"/>
    <p:sldId id="284" r:id="rId14"/>
    <p:sldId id="286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Sherman" userId="b5af5100-e1f1-471b-92d0-25074d150074" providerId="ADAL" clId="{EF855DAE-538B-4E31-9EC2-86A75B8362AA}"/>
    <pc:docChg chg="delSld">
      <pc:chgData name="Rachel Sherman" userId="b5af5100-e1f1-471b-92d0-25074d150074" providerId="ADAL" clId="{EF855DAE-538B-4E31-9EC2-86A75B8362AA}" dt="2021-05-26T18:10:04.416" v="3" actId="2696"/>
      <pc:docMkLst>
        <pc:docMk/>
      </pc:docMkLst>
      <pc:sldChg chg="del">
        <pc:chgData name="Rachel Sherman" userId="b5af5100-e1f1-471b-92d0-25074d150074" providerId="ADAL" clId="{EF855DAE-538B-4E31-9EC2-86A75B8362AA}" dt="2021-05-26T18:09:51.553" v="0" actId="2696"/>
        <pc:sldMkLst>
          <pc:docMk/>
          <pc:sldMk cId="0" sldId="273"/>
        </pc:sldMkLst>
      </pc:sldChg>
      <pc:sldChg chg="del">
        <pc:chgData name="Rachel Sherman" userId="b5af5100-e1f1-471b-92d0-25074d150074" providerId="ADAL" clId="{EF855DAE-538B-4E31-9EC2-86A75B8362AA}" dt="2021-05-26T18:10:04.416" v="3" actId="2696"/>
        <pc:sldMkLst>
          <pc:docMk/>
          <pc:sldMk cId="2220344476" sldId="285"/>
        </pc:sldMkLst>
      </pc:sldChg>
      <pc:sldChg chg="del">
        <pc:chgData name="Rachel Sherman" userId="b5af5100-e1f1-471b-92d0-25074d150074" providerId="ADAL" clId="{EF855DAE-538B-4E31-9EC2-86A75B8362AA}" dt="2021-05-26T18:10:00.646" v="2" actId="2696"/>
        <pc:sldMkLst>
          <pc:docMk/>
          <pc:sldMk cId="3450934935" sldId="287"/>
        </pc:sldMkLst>
      </pc:sldChg>
      <pc:sldChg chg="del">
        <pc:chgData name="Rachel Sherman" userId="b5af5100-e1f1-471b-92d0-25074d150074" providerId="ADAL" clId="{EF855DAE-538B-4E31-9EC2-86A75B8362AA}" dt="2021-05-26T18:09:56.699" v="1" actId="2696"/>
        <pc:sldMkLst>
          <pc:docMk/>
          <pc:sldMk cId="1350736922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1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760308"/>
            <a:ext cx="10173242" cy="260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Jesus demonstrated grit over quit for His mission, so we can have the opportunity to live a life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filled with </a:t>
            </a:r>
            <a:r>
              <a:rPr lang="en-US" b="1" dirty="0">
                <a:solidFill>
                  <a:srgbClr val="233657"/>
                </a:solidFill>
              </a:rPr>
              <a:t>grit</a:t>
            </a:r>
            <a:r>
              <a:rPr lang="en-US" dirty="0">
                <a:solidFill>
                  <a:srgbClr val="233657"/>
                </a:solidFill>
              </a:rPr>
              <a:t> over </a:t>
            </a:r>
            <a:r>
              <a:rPr lang="en-US" b="1" dirty="0">
                <a:solidFill>
                  <a:srgbClr val="233657"/>
                </a:solidFill>
              </a:rPr>
              <a:t>quit</a:t>
            </a:r>
            <a:r>
              <a:rPr lang="en-US" dirty="0">
                <a:solidFill>
                  <a:srgbClr val="233657"/>
                </a:solidFill>
              </a:rPr>
              <a:t> in our mission,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even in the face of adversity!</a:t>
            </a:r>
          </a:p>
        </p:txBody>
      </p:sp>
    </p:spTree>
    <p:extLst>
      <p:ext uri="{BB962C8B-B14F-4D97-AF65-F5344CB8AC3E}">
        <p14:creationId xmlns:p14="http://schemas.microsoft.com/office/powerpoint/2010/main" val="20379329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323015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b="1" dirty="0">
                <a:solidFill>
                  <a:srgbClr val="233657"/>
                </a:solidFill>
              </a:rPr>
              <a:t>Followers</a:t>
            </a:r>
            <a:r>
              <a:rPr lang="en-US" dirty="0">
                <a:solidFill>
                  <a:srgbClr val="233657"/>
                </a:solidFill>
              </a:rPr>
              <a:t> dig in, lean in, and strive for clarity,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all with a power that is not their own!</a:t>
            </a:r>
          </a:p>
        </p:txBody>
      </p:sp>
    </p:spTree>
    <p:extLst>
      <p:ext uri="{BB962C8B-B14F-4D97-AF65-F5344CB8AC3E}">
        <p14:creationId xmlns:p14="http://schemas.microsoft.com/office/powerpoint/2010/main" val="310267974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323015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Jesus isn’t looking for something </a:t>
            </a:r>
            <a:r>
              <a:rPr lang="en-US" b="1" dirty="0">
                <a:solidFill>
                  <a:srgbClr val="233657"/>
                </a:solidFill>
              </a:rPr>
              <a:t>from</a:t>
            </a:r>
            <a:r>
              <a:rPr lang="en-US" dirty="0">
                <a:solidFill>
                  <a:srgbClr val="233657"/>
                </a:solidFill>
              </a:rPr>
              <a:t> you,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He is wanting something </a:t>
            </a:r>
            <a:r>
              <a:rPr lang="en-US" b="1" dirty="0">
                <a:solidFill>
                  <a:srgbClr val="233657"/>
                </a:solidFill>
              </a:rPr>
              <a:t>for</a:t>
            </a:r>
            <a:r>
              <a:rPr lang="en-US" dirty="0">
                <a:solidFill>
                  <a:srgbClr val="233657"/>
                </a:solidFill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37105833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323015"/>
            <a:ext cx="10173242" cy="1501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4000" dirty="0">
                <a:solidFill>
                  <a:srgbClr val="233657"/>
                </a:solidFill>
              </a:rPr>
              <a:t>I had grit and didn’t quit. I overcame!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4000" dirty="0">
                <a:solidFill>
                  <a:srgbClr val="233657"/>
                </a:solidFill>
              </a:rPr>
              <a:t>I promise, with me you will overcome too!</a:t>
            </a:r>
          </a:p>
        </p:txBody>
      </p:sp>
    </p:spTree>
    <p:extLst>
      <p:ext uri="{BB962C8B-B14F-4D97-AF65-F5344CB8AC3E}">
        <p14:creationId xmlns:p14="http://schemas.microsoft.com/office/powerpoint/2010/main" val="25432083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pic>
        <p:nvPicPr>
          <p:cNvPr id="175" name="SAYYES.png" descr="SAYY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362" y="382355"/>
            <a:ext cx="6465276" cy="5319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5030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76" y="534436"/>
            <a:ext cx="7431048" cy="49540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120792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“You will be with child and give birth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to a son, and you are to give him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the name Jesus.</a:t>
            </a:r>
          </a:p>
        </p:txBody>
      </p:sp>
    </p:spTree>
    <p:extLst>
      <p:ext uri="{BB962C8B-B14F-4D97-AF65-F5344CB8AC3E}">
        <p14:creationId xmlns:p14="http://schemas.microsoft.com/office/powerpoint/2010/main" val="952523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120792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He will be great and will be called the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Son of the Most High. The Lord God will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give him the throne of his father David,</a:t>
            </a:r>
          </a:p>
        </p:txBody>
      </p:sp>
    </p:spTree>
    <p:extLst>
      <p:ext uri="{BB962C8B-B14F-4D97-AF65-F5344CB8AC3E}">
        <p14:creationId xmlns:p14="http://schemas.microsoft.com/office/powerpoint/2010/main" val="33855274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120792"/>
            <a:ext cx="10173242" cy="1975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and he will reign over the house of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Jacob forever; his kingdom will never end.”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Luke 1:31-33 NIV</a:t>
            </a:r>
          </a:p>
        </p:txBody>
      </p:sp>
    </p:spTree>
    <p:extLst>
      <p:ext uri="{BB962C8B-B14F-4D97-AF65-F5344CB8AC3E}">
        <p14:creationId xmlns:p14="http://schemas.microsoft.com/office/powerpoint/2010/main" val="26586001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848230"/>
            <a:ext cx="10173242" cy="260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“She will give birth to a son, and you are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to give him the name Jesus, because he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will save his people from their sins.”</a:t>
            </a:r>
            <a:br>
              <a:rPr lang="en-US" dirty="0">
                <a:solidFill>
                  <a:srgbClr val="233657"/>
                </a:solidFill>
              </a:rPr>
            </a:br>
            <a:r>
              <a:rPr lang="en-US" dirty="0">
                <a:solidFill>
                  <a:srgbClr val="233657"/>
                </a:solidFill>
              </a:rPr>
              <a:t>Matthew 1:21 NIV</a:t>
            </a:r>
          </a:p>
        </p:txBody>
      </p:sp>
    </p:spTree>
    <p:extLst>
      <p:ext uri="{BB962C8B-B14F-4D97-AF65-F5344CB8AC3E}">
        <p14:creationId xmlns:p14="http://schemas.microsoft.com/office/powerpoint/2010/main" val="2435398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848230"/>
            <a:ext cx="10173242" cy="260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“The next day he saw Jesus coming to him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and said, ‘Behold, the Lamb of God who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takes away the sin of the world!’”</a:t>
            </a:r>
            <a:br>
              <a:rPr lang="en-US" dirty="0">
                <a:solidFill>
                  <a:srgbClr val="233657"/>
                </a:solidFill>
              </a:rPr>
            </a:br>
            <a:r>
              <a:rPr lang="en-US" dirty="0">
                <a:solidFill>
                  <a:srgbClr val="233657"/>
                </a:solidFill>
              </a:rPr>
              <a:t>John 1:29 NASB</a:t>
            </a:r>
          </a:p>
        </p:txBody>
      </p:sp>
    </p:spTree>
    <p:extLst>
      <p:ext uri="{BB962C8B-B14F-4D97-AF65-F5344CB8AC3E}">
        <p14:creationId xmlns:p14="http://schemas.microsoft.com/office/powerpoint/2010/main" val="34726435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01" y="342900"/>
            <a:ext cx="7443598" cy="53168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21897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665910"/>
            <a:ext cx="10173242" cy="763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4000" dirty="0">
                <a:solidFill>
                  <a:srgbClr val="233657"/>
                </a:solidFill>
              </a:rPr>
              <a:t>Their rejection would not be His limitation!</a:t>
            </a:r>
          </a:p>
        </p:txBody>
      </p:sp>
    </p:spTree>
    <p:extLst>
      <p:ext uri="{BB962C8B-B14F-4D97-AF65-F5344CB8AC3E}">
        <p14:creationId xmlns:p14="http://schemas.microsoft.com/office/powerpoint/2010/main" val="42586355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237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Rachel Sherman</dc:creator>
  <cp:lastModifiedBy>Rachel Sherman</cp:lastModifiedBy>
  <cp:revision>10</cp:revision>
  <dcterms:modified xsi:type="dcterms:W3CDTF">2021-05-26T18:10:15Z</dcterms:modified>
</cp:coreProperties>
</file>