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2" r:id="rId2"/>
    <p:sldId id="278" r:id="rId3"/>
    <p:sldId id="279" r:id="rId4"/>
    <p:sldId id="276" r:id="rId5"/>
    <p:sldId id="281" r:id="rId6"/>
    <p:sldId id="274" r:id="rId7"/>
    <p:sldId id="282" r:id="rId8"/>
    <p:sldId id="283" r:id="rId9"/>
    <p:sldId id="293" r:id="rId10"/>
    <p:sldId id="296" r:id="rId11"/>
    <p:sldId id="295" r:id="rId12"/>
    <p:sldId id="294" r:id="rId13"/>
    <p:sldId id="286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1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164175"/>
            <a:ext cx="10173242" cy="1926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…Jesus declared, “I tell you the truth,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no one can see the kingdom of God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unless he is born again.” John 3:3 NIV</a:t>
            </a:r>
          </a:p>
        </p:txBody>
      </p:sp>
    </p:spTree>
    <p:extLst>
      <p:ext uri="{BB962C8B-B14F-4D97-AF65-F5344CB8AC3E}">
        <p14:creationId xmlns:p14="http://schemas.microsoft.com/office/powerpoint/2010/main" val="376685990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294162"/>
            <a:ext cx="10173242" cy="318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Jesus is offering all of us the opportunity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to move beyond our misunderstandings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and </a:t>
            </a:r>
            <a:r>
              <a:rPr lang="en-US" b="1" dirty="0">
                <a:solidFill>
                  <a:srgbClr val="233657"/>
                </a:solidFill>
              </a:rPr>
              <a:t>experience</a:t>
            </a:r>
            <a:r>
              <a:rPr lang="en-US" dirty="0">
                <a:solidFill>
                  <a:srgbClr val="233657"/>
                </a:solidFill>
              </a:rPr>
              <a:t> His presence, where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we will receive power that will </a:t>
            </a:r>
            <a:r>
              <a:rPr lang="en-US" b="1" dirty="0">
                <a:solidFill>
                  <a:srgbClr val="233657"/>
                </a:solidFill>
              </a:rPr>
              <a:t>transform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us into a new person! </a:t>
            </a:r>
          </a:p>
        </p:txBody>
      </p:sp>
    </p:spTree>
    <p:extLst>
      <p:ext uri="{BB962C8B-B14F-4D97-AF65-F5344CB8AC3E}">
        <p14:creationId xmlns:p14="http://schemas.microsoft.com/office/powerpoint/2010/main" val="1065802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382940"/>
            <a:ext cx="10173242" cy="318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“And if the Spirit of him who raised Jesus from the dead is living in you, he who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raised Christ from the dead will also give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life to your mortal bodies through his Spirit, who lives in you.” Romans 8:11 NIV</a:t>
            </a:r>
          </a:p>
        </p:txBody>
      </p:sp>
    </p:spTree>
    <p:extLst>
      <p:ext uri="{BB962C8B-B14F-4D97-AF65-F5344CB8AC3E}">
        <p14:creationId xmlns:p14="http://schemas.microsoft.com/office/powerpoint/2010/main" val="8968197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pic>
        <p:nvPicPr>
          <p:cNvPr id="175" name="SAYYES.png" descr="SAYY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362" y="382355"/>
            <a:ext cx="6465276" cy="53195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5030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071502"/>
            <a:ext cx="10173242" cy="1926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“In the beginning was the Word, and the Word was with God, and the Word was God.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He was with God in the beginning. </a:t>
            </a:r>
          </a:p>
        </p:txBody>
      </p:sp>
    </p:spTree>
    <p:extLst>
      <p:ext uri="{BB962C8B-B14F-4D97-AF65-F5344CB8AC3E}">
        <p14:creationId xmlns:p14="http://schemas.microsoft.com/office/powerpoint/2010/main" val="33855274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684107"/>
            <a:ext cx="10173242" cy="255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Through him all things were made;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without him nothing was made that has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been made. In him was life, and that life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was the light of men.</a:t>
            </a:r>
          </a:p>
        </p:txBody>
      </p:sp>
    </p:spTree>
    <p:extLst>
      <p:ext uri="{BB962C8B-B14F-4D97-AF65-F5344CB8AC3E}">
        <p14:creationId xmlns:p14="http://schemas.microsoft.com/office/powerpoint/2010/main" val="26586001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945393"/>
            <a:ext cx="10173242" cy="1926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The light shines in the darkness, but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the darkness has not understood it.”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John 1:1-5 NIV</a:t>
            </a:r>
          </a:p>
        </p:txBody>
      </p:sp>
    </p:spTree>
    <p:extLst>
      <p:ext uri="{BB962C8B-B14F-4D97-AF65-F5344CB8AC3E}">
        <p14:creationId xmlns:p14="http://schemas.microsoft.com/office/powerpoint/2010/main" val="2435398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pic>
        <p:nvPicPr>
          <p:cNvPr id="4" name="Picture 3" descr="A picture containing text, outdoor, water&#10;&#10;Description automatically generated">
            <a:extLst>
              <a:ext uri="{FF2B5EF4-FFF2-40B4-BE49-F238E27FC236}">
                <a16:creationId xmlns:a16="http://schemas.microsoft.com/office/drawing/2014/main" id="{C383B054-4AF6-4D8A-83F0-79ED93607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15" y="261256"/>
            <a:ext cx="4779569" cy="5837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26435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215011"/>
            <a:ext cx="10173242" cy="129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Even though Jesus was misunderstood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He didn’t quit!</a:t>
            </a:r>
          </a:p>
        </p:txBody>
      </p:sp>
    </p:spTree>
    <p:extLst>
      <p:ext uri="{BB962C8B-B14F-4D97-AF65-F5344CB8AC3E}">
        <p14:creationId xmlns:p14="http://schemas.microsoft.com/office/powerpoint/2010/main" val="20379329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172094"/>
            <a:ext cx="10173242" cy="1926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“Now there was a man of the Pharisees named Nicodemus, a member of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the Jewish ruling council. </a:t>
            </a:r>
          </a:p>
        </p:txBody>
      </p:sp>
    </p:spTree>
    <p:extLst>
      <p:ext uri="{BB962C8B-B14F-4D97-AF65-F5344CB8AC3E}">
        <p14:creationId xmlns:p14="http://schemas.microsoft.com/office/powerpoint/2010/main" val="31026797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451339"/>
            <a:ext cx="10173242" cy="318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He came to Jesus at night and said,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“Rabbi, we know you are a teacher who has come from God. For no one could perform the miraculous signs you are doing if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God were not with him.” John 3:1-2 NIV</a:t>
            </a:r>
          </a:p>
        </p:txBody>
      </p:sp>
    </p:spTree>
    <p:extLst>
      <p:ext uri="{BB962C8B-B14F-4D97-AF65-F5344CB8AC3E}">
        <p14:creationId xmlns:p14="http://schemas.microsoft.com/office/powerpoint/2010/main" val="37105833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252951"/>
            <a:ext cx="10173242" cy="129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Jesus doesn’t want something </a:t>
            </a:r>
            <a:r>
              <a:rPr lang="en-US" b="1" dirty="0">
                <a:solidFill>
                  <a:srgbClr val="233657"/>
                </a:solidFill>
              </a:rPr>
              <a:t>from</a:t>
            </a:r>
            <a:r>
              <a:rPr lang="en-US" dirty="0">
                <a:solidFill>
                  <a:srgbClr val="233657"/>
                </a:solidFill>
              </a:rPr>
              <a:t> you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He wants something </a:t>
            </a:r>
            <a:r>
              <a:rPr lang="en-US" b="1" dirty="0">
                <a:solidFill>
                  <a:srgbClr val="233657"/>
                </a:solidFill>
              </a:rPr>
              <a:t>for</a:t>
            </a:r>
            <a:r>
              <a:rPr lang="en-US" dirty="0">
                <a:solidFill>
                  <a:srgbClr val="233657"/>
                </a:solidFill>
              </a:rPr>
              <a:t> you! </a:t>
            </a:r>
          </a:p>
        </p:txBody>
      </p:sp>
    </p:spTree>
    <p:extLst>
      <p:ext uri="{BB962C8B-B14F-4D97-AF65-F5344CB8AC3E}">
        <p14:creationId xmlns:p14="http://schemas.microsoft.com/office/powerpoint/2010/main" val="38434497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269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Rachel Sherman</dc:creator>
  <cp:lastModifiedBy>Rachel Sherman</cp:lastModifiedBy>
  <cp:revision>17</cp:revision>
  <dcterms:modified xsi:type="dcterms:W3CDTF">2021-03-25T14:38:24Z</dcterms:modified>
</cp:coreProperties>
</file>